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313" r:id="rId3"/>
    <p:sldId id="300" r:id="rId4"/>
    <p:sldId id="262" r:id="rId5"/>
    <p:sldId id="316" r:id="rId6"/>
    <p:sldId id="306" r:id="rId7"/>
    <p:sldId id="302" r:id="rId8"/>
    <p:sldId id="261" r:id="rId9"/>
    <p:sldId id="264" r:id="rId10"/>
    <p:sldId id="301" r:id="rId11"/>
    <p:sldId id="259" r:id="rId12"/>
    <p:sldId id="318" r:id="rId13"/>
    <p:sldId id="317" r:id="rId14"/>
    <p:sldId id="307" r:id="rId15"/>
    <p:sldId id="308" r:id="rId16"/>
    <p:sldId id="310" r:id="rId17"/>
    <p:sldId id="309" r:id="rId18"/>
    <p:sldId id="303" r:id="rId19"/>
    <p:sldId id="305" r:id="rId20"/>
    <p:sldId id="265" r:id="rId21"/>
    <p:sldId id="266" r:id="rId22"/>
    <p:sldId id="304" r:id="rId23"/>
    <p:sldId id="288" r:id="rId24"/>
    <p:sldId id="268" r:id="rId25"/>
    <p:sldId id="311" r:id="rId26"/>
    <p:sldId id="319" r:id="rId27"/>
    <p:sldId id="320" r:id="rId28"/>
    <p:sldId id="269" r:id="rId29"/>
    <p:sldId id="270" r:id="rId30"/>
    <p:sldId id="271" r:id="rId31"/>
    <p:sldId id="312" r:id="rId32"/>
    <p:sldId id="272" r:id="rId33"/>
    <p:sldId id="273" r:id="rId34"/>
    <p:sldId id="274" r:id="rId35"/>
    <p:sldId id="321" r:id="rId36"/>
    <p:sldId id="315" r:id="rId37"/>
    <p:sldId id="323" r:id="rId38"/>
    <p:sldId id="325" r:id="rId39"/>
    <p:sldId id="324" r:id="rId40"/>
    <p:sldId id="322" r:id="rId41"/>
    <p:sldId id="275" r:id="rId42"/>
    <p:sldId id="276" r:id="rId43"/>
    <p:sldId id="277" r:id="rId44"/>
    <p:sldId id="279" r:id="rId45"/>
    <p:sldId id="281" r:id="rId46"/>
    <p:sldId id="280" r:id="rId47"/>
    <p:sldId id="314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7" autoAdjust="0"/>
    <p:restoredTop sz="86501" autoAdjust="0"/>
  </p:normalViewPr>
  <p:slideViewPr>
    <p:cSldViewPr>
      <p:cViewPr>
        <p:scale>
          <a:sx n="60" d="100"/>
          <a:sy n="60" d="100"/>
        </p:scale>
        <p:origin x="-182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F230D-4F25-42B9-AE6F-4CF7FA6A2757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A798A-424E-4234-94EA-6BDE44B4D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601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420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153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454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880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373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599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058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336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196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190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373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808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7666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518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560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254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8976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7775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7897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8703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0982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230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9043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9853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1175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7474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772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2748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0517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941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706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2198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161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8958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0117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0200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285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012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9310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3203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6759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66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963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745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596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961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798A-424E-4234-94EA-6BDE44B4D23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82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AEB7-C525-4255-B615-0C87AE77BEE9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0D20-EE81-4ECE-ADE8-96A7ADBDE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746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AEB7-C525-4255-B615-0C87AE77BEE9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0D20-EE81-4ECE-ADE8-96A7ADBDE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53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AEB7-C525-4255-B615-0C87AE77BEE9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0D20-EE81-4ECE-ADE8-96A7ADBDE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2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AEB7-C525-4255-B615-0C87AE77BEE9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0D20-EE81-4ECE-ADE8-96A7ADBDE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15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AEB7-C525-4255-B615-0C87AE77BEE9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0D20-EE81-4ECE-ADE8-96A7ADBDE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742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AEB7-C525-4255-B615-0C87AE77BEE9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0D20-EE81-4ECE-ADE8-96A7ADBDE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66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AEB7-C525-4255-B615-0C87AE77BEE9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0D20-EE81-4ECE-ADE8-96A7ADBDE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06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AEB7-C525-4255-B615-0C87AE77BEE9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0D20-EE81-4ECE-ADE8-96A7ADBDE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46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AEB7-C525-4255-B615-0C87AE77BEE9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0D20-EE81-4ECE-ADE8-96A7ADBDE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96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AEB7-C525-4255-B615-0C87AE77BEE9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0D20-EE81-4ECE-ADE8-96A7ADBDE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639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AEB7-C525-4255-B615-0C87AE77BEE9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0D20-EE81-4ECE-ADE8-96A7ADBDE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78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FAEB7-C525-4255-B615-0C87AE77BEE9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40D20-EE81-4ECE-ADE8-96A7ADBDE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2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776864" cy="5112568"/>
          </a:xfrm>
        </p:spPr>
        <p:txBody>
          <a:bodyPr/>
          <a:lstStyle/>
          <a:p>
            <a:endParaRPr lang="en-GB" dirty="0" smtClean="0"/>
          </a:p>
          <a:p>
            <a:endParaRPr lang="en-GB" sz="4400" b="1" dirty="0" smtClean="0">
              <a:solidFill>
                <a:srgbClr val="FFC000"/>
              </a:solidFill>
            </a:endParaRPr>
          </a:p>
          <a:p>
            <a:endParaRPr lang="en-GB" sz="3600" b="1" dirty="0" smtClean="0">
              <a:solidFill>
                <a:srgbClr val="FFC000"/>
              </a:solidFill>
            </a:endParaRPr>
          </a:p>
          <a:p>
            <a:r>
              <a:rPr lang="en-GB" sz="3600" b="1" dirty="0" smtClean="0">
                <a:solidFill>
                  <a:srgbClr val="FFC000"/>
                </a:solidFill>
              </a:rPr>
              <a:t>Review of 2019</a:t>
            </a:r>
          </a:p>
          <a:p>
            <a:r>
              <a:rPr lang="en-GB" sz="3600" b="1" dirty="0" smtClean="0">
                <a:solidFill>
                  <a:srgbClr val="FFC000"/>
                </a:solidFill>
              </a:rPr>
              <a:t>&amp;</a:t>
            </a:r>
          </a:p>
          <a:p>
            <a:r>
              <a:rPr lang="en-GB" sz="3600" b="1" dirty="0" smtClean="0">
                <a:solidFill>
                  <a:srgbClr val="FFC000"/>
                </a:solidFill>
              </a:rPr>
              <a:t>2019 Awards ceremony</a:t>
            </a:r>
            <a:endParaRPr lang="en-GB" sz="3600" b="1" dirty="0">
              <a:solidFill>
                <a:srgbClr val="FFC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B1274583-597F-47EE-8830-92F8589ACE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1882562" cy="2016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B1274583-597F-47EE-8830-92F8589ACE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70070"/>
            <a:ext cx="188256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1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792087"/>
          </a:xfrm>
        </p:spPr>
        <p:txBody>
          <a:bodyPr>
            <a:normAutofit/>
          </a:bodyPr>
          <a:lstStyle/>
          <a:p>
            <a:r>
              <a:rPr lang="en-GB" dirty="0" smtClean="0"/>
              <a:t>March MK – Where’s Wally?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776864" cy="511256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098" name="Picture 2" descr="C:\Users\adrianc\Desktop\BDRC_19_photos\MK_WheresWal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308304" cy="548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16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548" y="116633"/>
            <a:ext cx="7772400" cy="792087"/>
          </a:xfrm>
        </p:spPr>
        <p:txBody>
          <a:bodyPr/>
          <a:lstStyle/>
          <a:p>
            <a:r>
              <a:rPr lang="en-GB" dirty="0" smtClean="0"/>
              <a:t>April - VMLM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776864" cy="511256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146" name="Picture 2" descr="C:\Users\adrianc\Desktop\BDRC_19_photos\VMLM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17" y="1055058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rianc\Desktop\BDRC_19_photos\CP2&amp;Abbey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345" y="2571039"/>
            <a:ext cx="3841135" cy="384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5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548" y="116633"/>
            <a:ext cx="7772400" cy="792087"/>
          </a:xfrm>
        </p:spPr>
        <p:txBody>
          <a:bodyPr/>
          <a:lstStyle/>
          <a:p>
            <a:r>
              <a:rPr lang="en-GB" dirty="0" smtClean="0"/>
              <a:t>Speaking of first marathons….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776864" cy="511256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2531" name="Picture 3" descr="C:\Users\adrianc\Desktop\BDRC_19_photos\MaccaMarath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20060"/>
            <a:ext cx="2874966" cy="383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adrianc\Desktop\BDRC_19_photos\Coomb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2952328" cy="610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C:\Users\adrianc\Desktop\BDRC_19_photos\Louise&amp;Ma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848310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C:\Users\adrianc\Desktop\BDRC_19_photos\Scott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46748"/>
            <a:ext cx="2519941" cy="377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19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May – Christine “enjoying” running up another hill….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776864" cy="511256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1506" name="Picture 2" descr="C:\Users\adrianc\Desktop\BDRC_19_photos\WestonMayDay_Christ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21" y="1340768"/>
            <a:ext cx="8460432" cy="564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28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66"/>
            <a:ext cx="7772400" cy="792087"/>
          </a:xfrm>
        </p:spPr>
        <p:txBody>
          <a:bodyPr/>
          <a:lstStyle/>
          <a:p>
            <a:r>
              <a:rPr lang="en-GB" dirty="0" smtClean="0"/>
              <a:t>May – Hilly 100…..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776864" cy="511256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2" descr="C:\Users\adrianc\Desktop\BDRC_19_photos\Hilly_fini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64704"/>
            <a:ext cx="4725144" cy="630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88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Hilly 100: Modern </a:t>
            </a:r>
            <a:r>
              <a:rPr lang="en-GB" dirty="0" err="1" smtClean="0"/>
              <a:t>DryRobe</a:t>
            </a:r>
            <a:r>
              <a:rPr lang="en-GB" dirty="0" smtClean="0"/>
              <a:t> meets “traditional” </a:t>
            </a:r>
            <a:r>
              <a:rPr lang="en-GB" dirty="0" err="1" smtClean="0"/>
              <a:t>DryRobe</a:t>
            </a:r>
            <a:r>
              <a:rPr lang="en-GB" dirty="0" smtClean="0"/>
              <a:t>….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776864" cy="511256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171" name="Picture 3" descr="C:\Users\adrianc\Desktop\BDRC_19_photos\Old&amp;New_Dryrob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380312" cy="553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91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66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Hilly 100 take 6…first bacon butty..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776864" cy="511256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170" name="Picture 2" descr="C:\Users\adrianc\Desktop\BDRC_19_photos\Chooch_firstButty@Hil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5013176" cy="668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54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66"/>
            <a:ext cx="7772400" cy="792087"/>
          </a:xfrm>
        </p:spPr>
        <p:txBody>
          <a:bodyPr>
            <a:normAutofit/>
          </a:bodyPr>
          <a:lstStyle/>
          <a:p>
            <a:r>
              <a:rPr lang="en-GB" dirty="0" smtClean="0"/>
              <a:t>Hilly 100 2019 team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776864" cy="511256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194" name="Picture 2" descr="C:\Users\adrianc\Desktop\BDRC_19_photos\Hilly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45232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2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Anyone know what these stats relate to?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776864" cy="5112568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40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4000" b="1" dirty="0" smtClean="0">
                <a:solidFill>
                  <a:schemeClr val="tx1"/>
                </a:solidFill>
              </a:rPr>
              <a:t>101.49 mi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4000" b="1" dirty="0" smtClean="0">
                <a:solidFill>
                  <a:schemeClr val="tx1"/>
                </a:solidFill>
              </a:rPr>
              <a:t>8,602 feet of altitude gain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4000" b="1" dirty="0" smtClean="0">
                <a:solidFill>
                  <a:schemeClr val="tx1"/>
                </a:solidFill>
              </a:rPr>
              <a:t>24:51:44 run time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4000" b="1" dirty="0" smtClean="0">
                <a:solidFill>
                  <a:schemeClr val="tx1"/>
                </a:solidFill>
              </a:rPr>
              <a:t>14:42 min/mi pace</a:t>
            </a:r>
            <a:endParaRPr lang="en-GB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2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2500" y="188640"/>
            <a:ext cx="7772400" cy="792087"/>
          </a:xfrm>
        </p:spPr>
        <p:txBody>
          <a:bodyPr>
            <a:noAutofit/>
          </a:bodyPr>
          <a:lstStyle/>
          <a:p>
            <a:r>
              <a:rPr lang="en-GB" sz="4000" dirty="0"/>
              <a:t>It is of course…..</a:t>
            </a:r>
            <a:r>
              <a:rPr lang="en-GB" sz="4000" dirty="0" err="1"/>
              <a:t>Mazzo’s</a:t>
            </a:r>
            <a:r>
              <a:rPr lang="en-GB" sz="4000" dirty="0"/>
              <a:t> Dragon race….</a:t>
            </a:r>
          </a:p>
        </p:txBody>
      </p:sp>
      <p:pic>
        <p:nvPicPr>
          <p:cNvPr id="3074" name="Picture 2" descr="C:\Users\adrianc\Desktop\BDRC_19_photos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945985" cy="460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0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776864" cy="5112568"/>
          </a:xfrm>
        </p:spPr>
        <p:txBody>
          <a:bodyPr/>
          <a:lstStyle/>
          <a:p>
            <a:endParaRPr lang="en-GB" dirty="0" smtClean="0"/>
          </a:p>
          <a:p>
            <a:endParaRPr lang="en-GB" sz="4400" b="1" dirty="0" smtClean="0">
              <a:solidFill>
                <a:srgbClr val="FFC000"/>
              </a:solidFill>
            </a:endParaRPr>
          </a:p>
          <a:p>
            <a:endParaRPr lang="en-GB" sz="3600" b="1" dirty="0">
              <a:solidFill>
                <a:srgbClr val="FFC000"/>
              </a:solidFill>
            </a:endParaRPr>
          </a:p>
          <a:p>
            <a:r>
              <a:rPr lang="en-GB" sz="3600" b="1" dirty="0" smtClean="0">
                <a:solidFill>
                  <a:srgbClr val="FFC000"/>
                </a:solidFill>
              </a:rPr>
              <a:t>Where does race competition all begin????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B1274583-597F-47EE-8830-92F8589ACE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1882562" cy="2016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B1274583-597F-47EE-8830-92F8589ACE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70070"/>
            <a:ext cx="188256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6EFE09-4DDC-4D5D-97A2-8C9740E03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50106"/>
          </a:xfrm>
        </p:spPr>
        <p:txBody>
          <a:bodyPr>
            <a:normAutofit/>
          </a:bodyPr>
          <a:lstStyle/>
          <a:p>
            <a:r>
              <a:rPr lang="en-GB" sz="3200" dirty="0" err="1" smtClean="0"/>
              <a:t>Mazzo’s</a:t>
            </a:r>
            <a:r>
              <a:rPr lang="en-GB" sz="3200" dirty="0" smtClean="0"/>
              <a:t> Dragon race….</a:t>
            </a:r>
            <a:endParaRPr lang="en-GB" sz="3200" dirty="0"/>
          </a:p>
        </p:txBody>
      </p:sp>
      <p:pic>
        <p:nvPicPr>
          <p:cNvPr id="1026" name="Picture 2" descr="C:\Users\adrianc\Desktop\BDRC_19_photos\MazzoBogg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9703"/>
            <a:ext cx="33528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rianc\Desktop\BDRC_19_photos\a9aac4a7-6fc5-4f3e-bf6f-4407a2a35c5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3798168" cy="50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35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1B1E3C-7658-46FA-B282-7FACFE0F2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And here he is, at the finish….A remarkable achievement……</a:t>
            </a:r>
            <a:endParaRPr lang="en-GB" dirty="0"/>
          </a:p>
        </p:txBody>
      </p:sp>
      <p:pic>
        <p:nvPicPr>
          <p:cNvPr id="2050" name="Picture 2" descr="C:\Users\adrianc\Desktop\BDRC_19_photos\20be3237-cedd-4109-af38-e912da489bc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84784"/>
            <a:ext cx="32403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5949280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+mj-lt"/>
              </a:rPr>
              <a:t>…….However…….</a:t>
            </a:r>
            <a:endParaRPr lang="en-GB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39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1B1E3C-7658-46FA-B282-7FACFE0F2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en-GB" dirty="0" smtClean="0"/>
              <a:t>For our fabulous </a:t>
            </a:r>
            <a:r>
              <a:rPr lang="en-GB" dirty="0" err="1" smtClean="0"/>
              <a:t>Chairzo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….negotiating 100mi race is a piece of piss…..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……..but having a piss afterwards, is definitely not a piece of piss……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14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0C90AD-DCAF-4865-8DCD-4241EC161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…..little did he know, I was there! </a:t>
            </a:r>
            <a:endParaRPr lang="en-GB" dirty="0"/>
          </a:p>
        </p:txBody>
      </p:sp>
      <p:pic>
        <p:nvPicPr>
          <p:cNvPr id="4098" name="Picture 2" descr="C:\Users\adrianc\Desktop\BDRC_19_photos\mazzo-toilet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02591" cy="488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49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D53F1A-7F7C-49AD-B0C6-6F46DB903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Rolling on into Summer, some BDRC trail running fun…</a:t>
            </a:r>
            <a:endParaRPr lang="en-GB" dirty="0"/>
          </a:p>
        </p:txBody>
      </p:sp>
      <p:pic>
        <p:nvPicPr>
          <p:cNvPr id="9218" name="Picture 2" descr="C:\Users\adrianc\Desktop\BDRC_19_photos\SummerFun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17" y="1600200"/>
            <a:ext cx="5189063" cy="440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6165304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Lets have a quick game of……..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4328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D53F1A-7F7C-49AD-B0C6-6F46DB903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….spot the difference!</a:t>
            </a:r>
            <a:endParaRPr lang="en-GB" dirty="0"/>
          </a:p>
        </p:txBody>
      </p:sp>
      <p:pic>
        <p:nvPicPr>
          <p:cNvPr id="4" name="Content Placeholder 3" descr="C:\Users\adrianc\Desktop\BDRC_19_photos\1Idiot_Jun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6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D53F1A-7F7C-49AD-B0C6-6F46DB903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Summer nudes….</a:t>
            </a:r>
            <a:endParaRPr lang="en-GB" dirty="0"/>
          </a:p>
        </p:txBody>
      </p:sp>
      <p:pic>
        <p:nvPicPr>
          <p:cNvPr id="23554" name="Picture 2" descr="C:\Users\adrianc\Desktop\BDRC_19_photos\Ladies_in_pant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4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D53F1A-7F7C-49AD-B0C6-6F46DB903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CP#1 continues her battle with the young….</a:t>
            </a:r>
            <a:endParaRPr lang="en-GB" dirty="0"/>
          </a:p>
        </p:txBody>
      </p:sp>
      <p:pic>
        <p:nvPicPr>
          <p:cNvPr id="24578" name="Picture 2" descr="C:\Users\adrianc\Desktop\BDRC_19_photos\CP1_Octgaria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6"/>
            <a:ext cx="4001492" cy="533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3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7DD844-D92A-4A9B-B50F-9DF8837B7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BDRC travel awards…Far Flung Race winner??..Anyone know this chap??</a:t>
            </a:r>
            <a:endParaRPr lang="en-GB" dirty="0"/>
          </a:p>
        </p:txBody>
      </p:sp>
      <p:pic>
        <p:nvPicPr>
          <p:cNvPr id="10242" name="Picture 2" descr="C:\Users\adrianc\Desktop\BDRC_19_photos\Ryan_Brackley_Utah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617709" cy="496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64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716DF0-1279-4D50-A372-5F99041DD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BDRC travel </a:t>
            </a:r>
            <a:r>
              <a:rPr lang="en-GB" dirty="0" smtClean="0"/>
              <a:t>awards for Far </a:t>
            </a:r>
            <a:r>
              <a:rPr lang="en-GB" dirty="0"/>
              <a:t>Flung Race </a:t>
            </a:r>
            <a:r>
              <a:rPr lang="en-GB" dirty="0" smtClean="0"/>
              <a:t>real winner…..</a:t>
            </a:r>
            <a:endParaRPr lang="en-GB" dirty="0"/>
          </a:p>
        </p:txBody>
      </p:sp>
      <p:pic>
        <p:nvPicPr>
          <p:cNvPr id="11266" name="Picture 2" descr="C:\Users\adrianc\Desktop\BDRC_19_photos\Scotty_SydneyHal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61644"/>
            <a:ext cx="3959487" cy="527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rianc\Desktop\BDRC_19_photos\Scotty_SydneyHalf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924777" cy="52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5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792087"/>
          </a:xfrm>
        </p:spPr>
        <p:txBody>
          <a:bodyPr>
            <a:normAutofit/>
          </a:bodyPr>
          <a:lstStyle/>
          <a:p>
            <a:r>
              <a:rPr lang="en-GB" dirty="0" smtClean="0"/>
              <a:t>Star studded Xmas party??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776864" cy="511256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adrianc\Desktop\BDRC_19_photos\Karine_Gromm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27833"/>
            <a:ext cx="6984776" cy="52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59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6F46F5-C201-4AFE-ACB5-8B4D6964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BDRC travel awards……</a:t>
            </a:r>
            <a:r>
              <a:rPr lang="en-GB" sz="3600" dirty="0"/>
              <a:t>Prolific </a:t>
            </a:r>
            <a:r>
              <a:rPr lang="en-GB" sz="3600" dirty="0" smtClean="0"/>
              <a:t>away racer….</a:t>
            </a:r>
            <a:endParaRPr lang="en-GB" sz="3600" dirty="0"/>
          </a:p>
        </p:txBody>
      </p:sp>
      <p:pic>
        <p:nvPicPr>
          <p:cNvPr id="12290" name="Picture 2" descr="C:\Users\adrianc\Desktop\BDRC_19_photos\NH_Warsaw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26325"/>
            <a:ext cx="4021907" cy="402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drianc\Desktop\BDRC_19_photos\Tash_Warsa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03307"/>
            <a:ext cx="3254355" cy="406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45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6F46F5-C201-4AFE-ACB5-8B4D69640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54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BDRC travel awards……</a:t>
            </a:r>
            <a:r>
              <a:rPr lang="en-GB" sz="3600" dirty="0"/>
              <a:t>Prolific </a:t>
            </a:r>
            <a:r>
              <a:rPr lang="en-GB" sz="3600" dirty="0" smtClean="0"/>
              <a:t>away racer is ….</a:t>
            </a:r>
            <a:endParaRPr lang="en-GB" sz="3600" dirty="0"/>
          </a:p>
        </p:txBody>
      </p:sp>
      <p:pic>
        <p:nvPicPr>
          <p:cNvPr id="13314" name="Picture 2" descr="C:\Users\adrianc\Desktop\BDRC_19_photos\Tash_York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8862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adrianc\Desktop\BDRC_19_photos\Yorkshi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42862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4889940"/>
            <a:ext cx="42862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Yorkshire is best!!!!</a:t>
            </a:r>
          </a:p>
          <a:p>
            <a:pPr algn="ctr"/>
            <a:endParaRPr lang="en-GB" sz="3200" dirty="0" smtClean="0"/>
          </a:p>
          <a:p>
            <a:pPr algn="ctr"/>
            <a:r>
              <a:rPr lang="en-GB" sz="3200" dirty="0" smtClean="0"/>
              <a:t>Well done to all our travelling racers!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329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2C3288-2865-4321-84C7-35BE8C9AA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TT 2019!</a:t>
            </a:r>
            <a:endParaRPr lang="en-GB" dirty="0"/>
          </a:p>
        </p:txBody>
      </p:sp>
      <p:pic>
        <p:nvPicPr>
          <p:cNvPr id="14338" name="Picture 2" descr="C:\Users\adrianc\Desktop\BDRC_19_photos\Rodders_TTwinner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46173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558924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Our Champ for 2019</a:t>
            </a:r>
            <a:endParaRPr lang="en-GB" sz="2800" dirty="0"/>
          </a:p>
        </p:txBody>
      </p:sp>
      <p:pic>
        <p:nvPicPr>
          <p:cNvPr id="14341" name="Picture 5" descr="C:\Users\adrianc\AppData\Local\Microsoft\Windows\Temporary Internet Files\Content.IE5\T7PJ29TF\Emoji_u1f3c6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89" y="545886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45224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12" y="1052736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9600" dirty="0" smtClean="0"/>
              <a:t>Thank you to all TT runners and Marshals….</a:t>
            </a:r>
            <a:endParaRPr lang="en-GB" sz="9600" dirty="0"/>
          </a:p>
          <a:p>
            <a:pPr marL="0" indent="0" algn="ctr">
              <a:buNone/>
            </a:pPr>
            <a:endParaRPr lang="en-GB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40466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TT 2019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74645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B1E4B6-DB5D-45A0-89AB-5B8E3E948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GB" dirty="0"/>
              <a:t>There </a:t>
            </a:r>
            <a:r>
              <a:rPr lang="en-GB" dirty="0" smtClean="0"/>
              <a:t>were </a:t>
            </a:r>
            <a:r>
              <a:rPr lang="en-GB" dirty="0"/>
              <a:t>however, </a:t>
            </a:r>
            <a:r>
              <a:rPr lang="en-GB" dirty="0" smtClean="0"/>
              <a:t>some </a:t>
            </a:r>
            <a:r>
              <a:rPr lang="en-GB" dirty="0"/>
              <a:t>right dogs marshalling this year….</a:t>
            </a:r>
          </a:p>
        </p:txBody>
      </p:sp>
      <p:pic>
        <p:nvPicPr>
          <p:cNvPr id="15362" name="Picture 2" descr="C:\Users\adrianc\Desktop\BDRC_19_photos\Dog_marshal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adrianc\Desktop\BDRC_19_photos\DogMarshal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13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092959-481C-46C3-B233-E8AFECE89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Chezza</a:t>
            </a:r>
            <a:r>
              <a:rPr lang="en-GB" dirty="0" smtClean="0"/>
              <a:t> changes her lens for running gear….Blenheim Half!</a:t>
            </a:r>
            <a:endParaRPr lang="en-GB" dirty="0"/>
          </a:p>
        </p:txBody>
      </p:sp>
      <p:pic>
        <p:nvPicPr>
          <p:cNvPr id="25604" name="Picture 4" descr="C:\Users\adrianc\Desktop\BDRC_19_photos\Chezza_Torro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3693318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64088" y="2881099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…..and raises some serious wedge for BHF…..top marks to the </a:t>
            </a:r>
            <a:r>
              <a:rPr lang="en-GB" sz="2800" dirty="0" err="1" smtClean="0"/>
              <a:t>Torros</a:t>
            </a:r>
            <a:r>
              <a:rPr lang="en-GB" sz="2800" dirty="0" smtClean="0"/>
              <a:t>! </a:t>
            </a:r>
            <a:endParaRPr lang="en-GB" sz="2800" dirty="0"/>
          </a:p>
        </p:txBody>
      </p:sp>
      <p:pic>
        <p:nvPicPr>
          <p:cNvPr id="25605" name="Picture 5" descr="C:\Users\adrianc\AppData\Local\Microsoft\Windows\Temporary Internet Files\Content.IE5\T7PJ29TF\16131-illustration-of-a-red-heart-pv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97152"/>
            <a:ext cx="1253078" cy="125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36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092959-481C-46C3-B233-E8AFECE8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811591"/>
          </a:xfrm>
        </p:spPr>
        <p:txBody>
          <a:bodyPr>
            <a:normAutofit/>
          </a:bodyPr>
          <a:lstStyle/>
          <a:p>
            <a:r>
              <a:rPr lang="en-GB" dirty="0" err="1" smtClean="0"/>
              <a:t>Hanney</a:t>
            </a:r>
            <a:r>
              <a:rPr lang="en-GB" dirty="0" smtClean="0"/>
              <a:t> 5……</a:t>
            </a:r>
            <a:endParaRPr lang="en-GB" dirty="0"/>
          </a:p>
        </p:txBody>
      </p:sp>
      <p:pic>
        <p:nvPicPr>
          <p:cNvPr id="28674" name="Picture 2" descr="C:\Users\adrianc\Desktop\BDRC_19_photos\Hanney_5er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6696744" cy="501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6021288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…..sorry for screwing up Tommo!</a:t>
            </a:r>
            <a:endParaRPr lang="en-GB" sz="2800" dirty="0"/>
          </a:p>
        </p:txBody>
      </p:sp>
      <p:pic>
        <p:nvPicPr>
          <p:cNvPr id="28676" name="Picture 4" descr="C:\Users\adrianc\AppData\Local\Microsoft\Windows\Temporary Internet Files\Content.IE5\TABITNTM\sad_smiley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936550"/>
            <a:ext cx="659124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23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092959-481C-46C3-B233-E8AFECE89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Oxford Half – Tommo’s Prep……..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2132856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....and precisely what was the electrometer for Tommo?? </a:t>
            </a:r>
            <a:endParaRPr lang="en-GB" sz="3200" dirty="0"/>
          </a:p>
        </p:txBody>
      </p:sp>
      <p:pic>
        <p:nvPicPr>
          <p:cNvPr id="29698" name="Picture 2" descr="C:\Users\adrianc\Desktop\BDRC_19_photos\Tommos_kit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456384" cy="512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0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092959-481C-46C3-B233-E8AFECE89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Oxford Half team……..</a:t>
            </a:r>
            <a:endParaRPr lang="en-GB" dirty="0"/>
          </a:p>
        </p:txBody>
      </p:sp>
      <p:pic>
        <p:nvPicPr>
          <p:cNvPr id="25602" name="Picture 2" descr="C:\Users\adrianc\Desktop\BDRC_19_photos\OxfordHalfer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C:\Users\adrianc\Desktop\BDRC_19_photos\OxfordHalfBu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1862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301208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....and some Oxford Bus wankers…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974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092959-481C-46C3-B233-E8AFECE89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And the photo of the year winner is…..</a:t>
            </a:r>
            <a:endParaRPr lang="en-GB" dirty="0"/>
          </a:p>
        </p:txBody>
      </p:sp>
      <p:pic>
        <p:nvPicPr>
          <p:cNvPr id="5122" name="Picture 2" descr="C:\Users\adrianc\Desktop\BDRC_19_photos\KJ_gob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286104" cy="485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82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Or the dedicated training sessions?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776864" cy="511256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1" name="Picture 3" descr="C:\Users\adrianc\Desktop\BDRC_19_photos\Track_win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52736"/>
            <a:ext cx="3143007" cy="526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77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092959-481C-46C3-B233-E8AFECE8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Abingdon Marathon</a:t>
            </a:r>
            <a:endParaRPr lang="en-GB" dirty="0"/>
          </a:p>
        </p:txBody>
      </p:sp>
      <p:pic>
        <p:nvPicPr>
          <p:cNvPr id="7" name="Picture 2" descr="C:\Users\adrianc\Desktop\BDRC_19_photos\Noz_lickingE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037" y="3356992"/>
            <a:ext cx="2736304" cy="36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adrianc\Desktop\BDRC_19_photos\Lou&amp;Ma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40768"/>
            <a:ext cx="2546902" cy="339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C:\Users\adrianc\Desktop\BDRC_19_photos\Serge&amp;James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89906"/>
            <a:ext cx="2664296" cy="355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91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2E9F1-BF99-456C-A8C3-8BE25860F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Race Secretary – handover!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 pieces of advice to THE POWER: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GB" sz="5400" dirty="0" smtClean="0"/>
          </a:p>
          <a:p>
            <a:pPr marL="0" indent="0" algn="ctr">
              <a:buNone/>
            </a:pPr>
            <a:r>
              <a:rPr lang="en-GB" sz="5400" dirty="0" smtClean="0"/>
              <a:t>1. Bring your own set of skills and ideas to the job……….</a:t>
            </a:r>
          </a:p>
        </p:txBody>
      </p:sp>
    </p:spTree>
    <p:extLst>
      <p:ext uri="{BB962C8B-B14F-4D97-AF65-F5344CB8AC3E}">
        <p14:creationId xmlns:p14="http://schemas.microsoft.com/office/powerpoint/2010/main" val="57554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D5BA60-0BDC-48D5-8BD1-5058792F1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It’s useful to be able to transplant your head…. </a:t>
            </a:r>
            <a:endParaRPr lang="en-GB" dirty="0"/>
          </a:p>
        </p:txBody>
      </p:sp>
      <p:pic>
        <p:nvPicPr>
          <p:cNvPr id="16386" name="Picture 2" descr="C:\Users\adrianc\Downloads\IMG_783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814235" cy="514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19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D14188-BC97-4016-A530-3C63BD504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Others just do not possess this skill, you are unique Power….</a:t>
            </a:r>
            <a:endParaRPr lang="en-GB" dirty="0"/>
          </a:p>
        </p:txBody>
      </p:sp>
      <p:pic>
        <p:nvPicPr>
          <p:cNvPr id="17410" name="Picture 2" descr="C:\Users\adrianc\Downloads\image2 (2).jpe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5904656" cy="528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26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7C0CAE-D15B-41A1-ACA2-EEA5C1C8B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423448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2. Use the axe liberally to chop times and </a:t>
            </a:r>
            <a:r>
              <a:rPr lang="en-GB" dirty="0"/>
              <a:t>people</a:t>
            </a:r>
            <a:r>
              <a:rPr lang="en-GB" dirty="0" smtClean="0"/>
              <a:t>……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It </a:t>
            </a:r>
            <a:r>
              <a:rPr lang="en-GB" dirty="0"/>
              <a:t>is the RC’s prerogative to carry and use the hatchet, wherever and whenever he/she chooses</a:t>
            </a:r>
            <a:r>
              <a:rPr lang="en-GB" dirty="0" smtClean="0"/>
              <a:t>….(Its in the constitution!)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B3E369-8CC8-4AD8-83A7-7A492442C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037" y="116633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Here it is in action…..</a:t>
            </a:r>
            <a:br>
              <a:rPr lang="en-GB" sz="3200" dirty="0"/>
            </a:br>
            <a:endParaRPr lang="en-GB" sz="3200" dirty="0"/>
          </a:p>
        </p:txBody>
      </p:sp>
      <p:pic>
        <p:nvPicPr>
          <p:cNvPr id="19458" name="Picture 2" descr="C:\Users\adrianc\Desktop\BDRC_19_photos\YT_kil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1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4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/>
              <a:t>THE END OF 2019</a:t>
            </a:r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4000" dirty="0" smtClean="0"/>
              <a:t>GOOD LUCK EVERYONE IN WHATEVER RACES YOU DO, AND BE KIND TO THE NEW RC!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2978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776864" cy="5112568"/>
          </a:xfrm>
        </p:spPr>
        <p:txBody>
          <a:bodyPr/>
          <a:lstStyle/>
          <a:p>
            <a:endParaRPr lang="en-GB" dirty="0" smtClean="0"/>
          </a:p>
          <a:p>
            <a:endParaRPr lang="en-GB" sz="4400" b="1" dirty="0" smtClean="0">
              <a:solidFill>
                <a:srgbClr val="FFC000"/>
              </a:solidFill>
            </a:endParaRPr>
          </a:p>
          <a:p>
            <a:endParaRPr lang="en-GB" sz="3600" b="1" dirty="0">
              <a:solidFill>
                <a:srgbClr val="FFC000"/>
              </a:solidFill>
            </a:endParaRPr>
          </a:p>
          <a:p>
            <a:endParaRPr lang="en-GB" sz="3600" b="1" dirty="0" smtClean="0">
              <a:solidFill>
                <a:srgbClr val="FFC000"/>
              </a:solidFill>
            </a:endParaRPr>
          </a:p>
          <a:p>
            <a:r>
              <a:rPr lang="en-GB" sz="3600" b="1" dirty="0" smtClean="0">
                <a:solidFill>
                  <a:srgbClr val="FFC000"/>
                </a:solidFill>
              </a:rPr>
              <a:t>2019 Awards ceremony</a:t>
            </a:r>
            <a:endParaRPr lang="en-GB" sz="3600" b="1" dirty="0">
              <a:solidFill>
                <a:srgbClr val="FFC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B1274583-597F-47EE-8830-92F8589ACE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1882562" cy="2016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B1274583-597F-47EE-8830-92F8589ACE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70070"/>
            <a:ext cx="188256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Or does it start with the first trophies of the season??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776864" cy="511256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483" name="Picture 3" descr="C:\Users\adrianc\Desktop\BDRC_19_photos\gayto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47" y="1174440"/>
            <a:ext cx="5052053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C:\Users\adrianc\Desktop\BDRC_19_photos\gayt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" y="3186112"/>
            <a:ext cx="4703828" cy="352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drianc\AppData\Local\Microsoft\Windows\Temporary Internet Files\Content.IE5\T7PJ29TF\Emoji_u1f3c6.svg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0868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adrianc\AppData\Local\Microsoft\Windows\Temporary Internet Files\Content.IE5\T7PJ29TF\Emoji_u1f3c6.svg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6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8856984" cy="7920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Nah…..this is really where it all begins…YT, in the kitchen with the RNG &amp; Axe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776864" cy="511256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122" name="Picture 2" descr="C:\Users\adrianc\Desktop\BDRC_19_photos\fb8b4021-41f5-496e-a90a-78c732bfaf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4449688" cy="593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08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792087"/>
          </a:xfrm>
        </p:spPr>
        <p:txBody>
          <a:bodyPr>
            <a:noAutofit/>
          </a:bodyPr>
          <a:lstStyle/>
          <a:p>
            <a:r>
              <a:rPr lang="en-GB" sz="3600" dirty="0"/>
              <a:t>February </a:t>
            </a:r>
            <a:r>
              <a:rPr lang="en-GB" sz="3600" dirty="0" smtClean="0"/>
              <a:t>– Winslow always a winner…with Cornish anyway….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776864" cy="511256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 descr="C:\Users\adrianc\Desktop\BDRC_19_photos\Cornish_Winsl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064896" cy="537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79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4810" y="188640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Winslow – What is YT doing rolling around the floor with Heidi???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776864" cy="511256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074" name="Picture 2" descr="C:\Users\adrianc\Desktop\BDRC_19_photos\YT&amp;Heidi_WinslowLieD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14" y="1196752"/>
            <a:ext cx="8100392" cy="540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02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776864" cy="511256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099" name="Picture 3" descr="C:\Users\adrianc\Desktop\BDRC_19_photos\Ladies_MarchTrail_troph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92696"/>
            <a:ext cx="446196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6864" cy="792088"/>
          </a:xfrm>
        </p:spPr>
        <p:txBody>
          <a:bodyPr>
            <a:normAutofit/>
          </a:bodyPr>
          <a:lstStyle/>
          <a:p>
            <a:r>
              <a:rPr lang="en-GB" dirty="0" smtClean="0"/>
              <a:t>March bling…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09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515</Words>
  <Application>Microsoft Office PowerPoint</Application>
  <PresentationFormat>On-screen Show (4:3)</PresentationFormat>
  <Paragraphs>126</Paragraphs>
  <Slides>47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PowerPoint Presentation</vt:lpstr>
      <vt:lpstr>Star studded Xmas party??</vt:lpstr>
      <vt:lpstr>Or the dedicated training sessions?</vt:lpstr>
      <vt:lpstr>Or does it start with the first trophies of the season??</vt:lpstr>
      <vt:lpstr>Nah…..this is really where it all begins…YT, in the kitchen with the RNG &amp; Axe</vt:lpstr>
      <vt:lpstr>February – Winslow always a winner…with Cornish anyway….</vt:lpstr>
      <vt:lpstr>Winslow – What is YT doing rolling around the floor with Heidi???</vt:lpstr>
      <vt:lpstr>March bling…</vt:lpstr>
      <vt:lpstr>March MK – Where’s Wally?</vt:lpstr>
      <vt:lpstr>April - VMLM</vt:lpstr>
      <vt:lpstr>Speaking of first marathons….</vt:lpstr>
      <vt:lpstr>May – Christine “enjoying” running up another hill….</vt:lpstr>
      <vt:lpstr>May – Hilly 100…..</vt:lpstr>
      <vt:lpstr>Hilly 100: Modern DryRobe meets “traditional” DryRobe….</vt:lpstr>
      <vt:lpstr>Hilly 100 take 6…first bacon butty..</vt:lpstr>
      <vt:lpstr>Hilly 100 2019 team</vt:lpstr>
      <vt:lpstr>Anyone know what these stats relate to?</vt:lpstr>
      <vt:lpstr>It is of course…..Mazzo’s Dragon race….</vt:lpstr>
      <vt:lpstr>Mazzo’s Dragon race….</vt:lpstr>
      <vt:lpstr>And here he is, at the finish….A remarkable achievement……</vt:lpstr>
      <vt:lpstr>For our fabulous Chairzo ….negotiating 100mi race is a piece of piss…..  ……..but having a piss afterwards, is definitely not a piece of piss……</vt:lpstr>
      <vt:lpstr>…..little did he know, I was there! </vt:lpstr>
      <vt:lpstr>Rolling on into Summer, some BDRC trail running fun…</vt:lpstr>
      <vt:lpstr>….spot the difference!</vt:lpstr>
      <vt:lpstr>Summer nudes….</vt:lpstr>
      <vt:lpstr>CP#1 continues her battle with the young….</vt:lpstr>
      <vt:lpstr>BDRC travel awards…Far Flung Race winner??..Anyone know this chap??</vt:lpstr>
      <vt:lpstr>BDRC travel awards for Far Flung Race real winner…..</vt:lpstr>
      <vt:lpstr>BDRC travel awards……Prolific away racer….</vt:lpstr>
      <vt:lpstr>BDRC travel awards……Prolific away racer is ….</vt:lpstr>
      <vt:lpstr>TT 2019!</vt:lpstr>
      <vt:lpstr>PowerPoint Presentation</vt:lpstr>
      <vt:lpstr>There were however, some right dogs marshalling this year….</vt:lpstr>
      <vt:lpstr>Chezza changes her lens for running gear….Blenheim Half!</vt:lpstr>
      <vt:lpstr>Hanney 5……</vt:lpstr>
      <vt:lpstr>Oxford Half – Tommo’s Prep……..</vt:lpstr>
      <vt:lpstr>Oxford Half team……..</vt:lpstr>
      <vt:lpstr>And the photo of the year winner is…..</vt:lpstr>
      <vt:lpstr>Abingdon Marathon</vt:lpstr>
      <vt:lpstr>Race Secretary – handover!  2 pieces of advice to THE POWER:</vt:lpstr>
      <vt:lpstr>It’s useful to be able to transplant your head…. </vt:lpstr>
      <vt:lpstr>Others just do not possess this skill, you are unique Power….</vt:lpstr>
      <vt:lpstr>2. Use the axe liberally to chop times and people……  It is the RC’s prerogative to carry and use the hatchet, wherever and whenever he/she chooses….(Its in the constitution!)</vt:lpstr>
      <vt:lpstr>Here it is in action….. </vt:lpstr>
      <vt:lpstr>PowerPoint Presentation</vt:lpstr>
      <vt:lpstr>PowerPoint Presentation</vt:lpstr>
    </vt:vector>
  </TitlesOfParts>
  <Company>NHS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Crookes Adrian (RTH) OUH</dc:creator>
  <cp:lastModifiedBy>Crookes Adrian (RTH) OUH</cp:lastModifiedBy>
  <cp:revision>90</cp:revision>
  <dcterms:created xsi:type="dcterms:W3CDTF">2018-11-09T16:01:15Z</dcterms:created>
  <dcterms:modified xsi:type="dcterms:W3CDTF">2019-11-15T10:52:51Z</dcterms:modified>
</cp:coreProperties>
</file>